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4"/>
  </p:notesMasterIdLst>
  <p:handoutMasterIdLst>
    <p:handoutMasterId r:id="rId45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9" r:id="rId24"/>
    <p:sldId id="305" r:id="rId25"/>
    <p:sldId id="985" r:id="rId26"/>
    <p:sldId id="1000" r:id="rId27"/>
    <p:sldId id="308" r:id="rId28"/>
    <p:sldId id="986" r:id="rId29"/>
    <p:sldId id="992" r:id="rId30"/>
    <p:sldId id="993" r:id="rId31"/>
    <p:sldId id="984" r:id="rId32"/>
    <p:sldId id="315" r:id="rId33"/>
    <p:sldId id="987" r:id="rId34"/>
    <p:sldId id="316" r:id="rId35"/>
    <p:sldId id="989" r:id="rId36"/>
    <p:sldId id="317" r:id="rId37"/>
    <p:sldId id="312" r:id="rId38"/>
    <p:sldId id="313" r:id="rId39"/>
    <p:sldId id="302" r:id="rId40"/>
    <p:sldId id="318" r:id="rId41"/>
    <p:sldId id="997" r:id="rId42"/>
    <p:sldId id="1001" r:id="rId43"/>
  </p:sldIdLst>
  <p:sldSz cx="12192000" cy="6858000"/>
  <p:notesSz cx="6858000" cy="9144000"/>
  <p:embeddedFontLst>
    <p:embeddedFont>
      <p:font typeface="AA Zuehlke" panose="02000503060000020004" pitchFamily="2" charset="0"/>
      <p:regular r:id="rId46"/>
      <p:italic r:id="rId47"/>
    </p:embeddedFont>
    <p:embeddedFont>
      <p:font typeface="AA Zuehlke Medium" panose="02000603060000020004" pitchFamily="2" charset="0"/>
      <p:regular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925" autoAdjust="0"/>
  </p:normalViewPr>
  <p:slideViewPr>
    <p:cSldViewPr showGuides="1">
      <p:cViewPr>
        <p:scale>
          <a:sx n="78" d="100"/>
          <a:sy n="78" d="100"/>
        </p:scale>
        <p:origin x="869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13/05/2022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13/05/2022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392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$19.50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276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532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25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13724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5" y="1837419"/>
            <a:ext cx="203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1. Napadač šalje zlonamerni </a:t>
            </a:r>
            <a:r>
              <a:rPr lang="en-US" sz="1400" dirty="0" err="1"/>
              <a:t>JavaS</a:t>
            </a:r>
            <a:r>
              <a:rPr lang="sr-Latn-RS" sz="1400" dirty="0" err="1"/>
              <a:t>cript</a:t>
            </a:r>
            <a:r>
              <a:rPr lang="sr-Latn-RS" sz="1400" dirty="0"/>
              <a:t> kod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399" y="2133600"/>
            <a:ext cx="203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1. Napadač šalje zlonamerni </a:t>
            </a:r>
            <a:r>
              <a:rPr lang="en-US" sz="1400" dirty="0"/>
              <a:t>JavaScript</a:t>
            </a:r>
            <a:r>
              <a:rPr lang="sr-Latn-RS" sz="1400" dirty="0"/>
              <a:t> kod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CFDF6D56-F8F5-B597-952C-4CF8105FED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/>
        </p:blipFill>
        <p:spPr>
          <a:xfrm>
            <a:off x="406400" y="406400"/>
            <a:ext cx="11379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CFDF6D56-F8F5-B597-952C-4CF8105FED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/>
        </p:blipFill>
        <p:spPr>
          <a:xfrm>
            <a:off x="406400" y="406400"/>
            <a:ext cx="11379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  <a:endParaRPr lang="en-US" dirty="0"/>
          </a:p>
          <a:p>
            <a:r>
              <a:rPr lang="en-US" dirty="0" err="1"/>
              <a:t>Sesija</a:t>
            </a:r>
            <a:r>
              <a:rPr lang="en-US" dirty="0"/>
              <a:t> je </a:t>
            </a:r>
            <a:r>
              <a:rPr lang="en-US" dirty="0" err="1"/>
              <a:t>identifikator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strukturu i izgled </a:t>
            </a:r>
            <a:r>
              <a:rPr lang="sr-Latn-RS" dirty="0"/>
              <a:t>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</a:t>
            </a:r>
            <a:r>
              <a:rPr lang="sr-Latn-RS" b="1" dirty="0">
                <a:solidFill>
                  <a:schemeClr val="accent1"/>
                </a:solidFill>
              </a:rPr>
              <a:t>elementi i atribut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sr-Latn-RS" b="1" dirty="0">
                <a:solidFill>
                  <a:schemeClr val="accent1"/>
                </a:solidFill>
              </a:rPr>
              <a:t> </a:t>
            </a:r>
            <a:r>
              <a:rPr lang="sr-Latn-RS" dirty="0"/>
              <a:t>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dinamičko menjanje</a:t>
            </a:r>
            <a:r>
              <a:rPr lang="sr-Latn-RS" dirty="0"/>
              <a:t>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manipuliše podacima na serveru</a:t>
            </a:r>
          </a:p>
          <a:p>
            <a:r>
              <a:rPr lang="sr-Latn-RS" dirty="0">
                <a:solidFill>
                  <a:schemeClr val="accent1"/>
                </a:solidFill>
              </a:rPr>
              <a:t>POST</a:t>
            </a:r>
            <a:r>
              <a:rPr lang="sr-Latn-RS" dirty="0"/>
              <a:t>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GET</a:t>
            </a:r>
            <a:r>
              <a:rPr lang="en-US" dirty="0"/>
              <a:t>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>
                <a:solidFill>
                  <a:schemeClr val="accent1"/>
                </a:solidFill>
              </a:rPr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74" y="5226457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287548" y="5632494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Bilja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7448550" y="5366448"/>
            <a:ext cx="445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https://securitydemo-server.azurewebsites.net/cookiestealer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</a:t>
            </a:r>
            <a:r>
              <a:rPr lang="en-US" dirty="0" err="1"/>
              <a:t>Zabranimo</a:t>
            </a:r>
            <a:r>
              <a:rPr lang="sr-Latn-RS" dirty="0"/>
              <a:t> </a:t>
            </a:r>
            <a:r>
              <a:rPr lang="sr-Latn-RS" dirty="0" err="1"/>
              <a:t>nesigurn</a:t>
            </a:r>
            <a:r>
              <a:rPr lang="en-US" dirty="0"/>
              <a:t>e</a:t>
            </a:r>
            <a:r>
              <a:rPr lang="sr-Latn-RS" dirty="0"/>
              <a:t> karakter</a:t>
            </a:r>
            <a:r>
              <a:rPr lang="en-US" dirty="0"/>
              <a:t>e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elementu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sr-Latn-RS" dirty="0"/>
              <a:t>Pitanja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en-US" dirty="0" err="1"/>
              <a:t>pokloni</a:t>
            </a:r>
            <a:endParaRPr lang="en-US" dirty="0"/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9ECEBC-9E4A-87A0-BB30-9E876F01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8" y="2133600"/>
            <a:ext cx="2438400" cy="3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 of people's heads and raised hands at corporate presentation with speaker and whiteboard out of focus in background">
            <a:extLst>
              <a:ext uri="{FF2B5EF4-FFF2-40B4-BE49-F238E27FC236}">
                <a16:creationId xmlns:a16="http://schemas.microsoft.com/office/drawing/2014/main" id="{CFDF6D56-F8F5-B597-952C-4CF8105FED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/>
        </p:blipFill>
        <p:spPr>
          <a:xfrm>
            <a:off x="406400" y="406400"/>
            <a:ext cx="11379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5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</a:t>
            </a:r>
            <a:r>
              <a:rPr lang="en-US" dirty="0" err="1"/>
              <a:t>unete</a:t>
            </a:r>
            <a:r>
              <a:rPr lang="sr-Latn-RS" dirty="0"/>
              <a:t>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6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Props1.xml><?xml version="1.0" encoding="utf-8"?>
<ds:datastoreItem xmlns:ds="http://schemas.openxmlformats.org/officeDocument/2006/customXml" ds:itemID="{368164A7-F89C-43F0-8856-0052CD65B349}">
  <ds:schemaRefs/>
</ds:datastoreItem>
</file>

<file path=customXml/itemProps2.xml><?xml version="1.0" encoding="utf-8"?>
<ds:datastoreItem xmlns:ds="http://schemas.openxmlformats.org/officeDocument/2006/customXml" ds:itemID="{067CD289-AAE9-47C2-A22E-4A438035E00B}">
  <ds:schemaRefs/>
</ds:datastoreItem>
</file>

<file path=customXml/itemProps3.xml><?xml version="1.0" encoding="utf-8"?>
<ds:datastoreItem xmlns:ds="http://schemas.openxmlformats.org/officeDocument/2006/customXml" ds:itemID="{25CE08FD-F7B6-4F54-8EBC-75735FE238C3}">
  <ds:schemaRefs/>
</ds:datastoreItem>
</file>

<file path=customXml/itemProps4.xml><?xml version="1.0" encoding="utf-8"?>
<ds:datastoreItem xmlns:ds="http://schemas.openxmlformats.org/officeDocument/2006/customXml" ds:itemID="{0AC1D0B4-1DEB-4C0F-978E-5206534EF19E}">
  <ds:schemaRefs/>
</ds:datastoreItem>
</file>

<file path=customXml/itemProps5.xml><?xml version="1.0" encoding="utf-8"?>
<ds:datastoreItem xmlns:ds="http://schemas.openxmlformats.org/officeDocument/2006/customXml" ds:itemID="{842D172F-72A1-4859-BC77-2CA436BA65BB}">
  <ds:schemaRefs/>
</ds:datastoreItem>
</file>

<file path=customXml/itemProps6.xml><?xml version="1.0" encoding="utf-8"?>
<ds:datastoreItem xmlns:ds="http://schemas.openxmlformats.org/officeDocument/2006/customXml" ds:itemID="{9117BA10-B137-4884-BAD1-8347BA164335}">
  <ds:schemaRefs/>
</ds:datastoreItem>
</file>

<file path=customXml/itemProps7.xml><?xml version="1.0" encoding="utf-8"?>
<ds:datastoreItem xmlns:ds="http://schemas.openxmlformats.org/officeDocument/2006/customXml" ds:itemID="{696AC032-368E-4ED0-A137-1756B573B50A}">
  <ds:schemaRefs/>
</ds:datastoreItem>
</file>

<file path=customXml/itemProps8.xml><?xml version="1.0" encoding="utf-8"?>
<ds:datastoreItem xmlns:ds="http://schemas.openxmlformats.org/officeDocument/2006/customXml" ds:itemID="{AD015CC6-9C14-457F-9E53-5CCE035BD8A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487</TotalTime>
  <Words>888</Words>
  <Application>Microsoft Office PowerPoint</Application>
  <PresentationFormat>Widescreen</PresentationFormat>
  <Paragraphs>185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-apple-system</vt:lpstr>
      <vt:lpstr>Calibri</vt:lpstr>
      <vt:lpstr>AA Zuehlke</vt:lpstr>
      <vt:lpstr>AA Zuehlke Medium</vt:lpstr>
      <vt:lpstr>Symbol</vt:lpstr>
      <vt:lpstr>Courier New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72</cp:revision>
  <dcterms:created xsi:type="dcterms:W3CDTF">2022-05-07T14:58:19Z</dcterms:created>
  <dcterms:modified xsi:type="dcterms:W3CDTF">2022-05-13T20:46:52Z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